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23"/>
  </p:notesMasterIdLst>
  <p:sldIdLst>
    <p:sldId id="276" r:id="rId2"/>
    <p:sldId id="256" r:id="rId3"/>
    <p:sldId id="259" r:id="rId4"/>
    <p:sldId id="260" r:id="rId5"/>
    <p:sldId id="272" r:id="rId6"/>
    <p:sldId id="257" r:id="rId7"/>
    <p:sldId id="281" r:id="rId8"/>
    <p:sldId id="282" r:id="rId9"/>
    <p:sldId id="279" r:id="rId10"/>
    <p:sldId id="280" r:id="rId11"/>
    <p:sldId id="273" r:id="rId12"/>
    <p:sldId id="261" r:id="rId13"/>
    <p:sldId id="263" r:id="rId14"/>
    <p:sldId id="265" r:id="rId15"/>
    <p:sldId id="277" r:id="rId16"/>
    <p:sldId id="275" r:id="rId17"/>
    <p:sldId id="266" r:id="rId18"/>
    <p:sldId id="267" r:id="rId19"/>
    <p:sldId id="271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66" autoAdjust="0"/>
  </p:normalViewPr>
  <p:slideViewPr>
    <p:cSldViewPr snapToGrid="0">
      <p:cViewPr varScale="1">
        <p:scale>
          <a:sx n="63" d="100"/>
          <a:sy n="63" d="100"/>
        </p:scale>
        <p:origin x="1596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336AF-E916-457D-BC25-F60B7A0A5EA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43E1B-7B20-44D1-9468-1A8A4D19C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শিক্ষার্থী</a:t>
            </a:r>
            <a:r>
              <a:rPr lang="en-US" baseline="0" dirty="0" err="1" smtClean="0"/>
              <a:t>দের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আজকের</a:t>
            </a:r>
            <a:r>
              <a:rPr lang="en-US" baseline="0" dirty="0" smtClean="0"/>
              <a:t> </a:t>
            </a:r>
            <a:r>
              <a:rPr lang="bn-IN" baseline="0" dirty="0" smtClean="0"/>
              <a:t>পাঠে মনোযোগ </a:t>
            </a:r>
            <a:r>
              <a:rPr lang="en-US" baseline="0" dirty="0" err="1" smtClean="0"/>
              <a:t>আকর্ষণের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bn-IN" baseline="0" dirty="0" smtClean="0"/>
              <a:t>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অন্যভাবেও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60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আবিস্কারের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গোড়ার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57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চাকা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আবিস্কারে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গুলো জোড়ায় বসে করবে। সময় নির্দিষ্ট করে দিন। সর্বশেষে শিক্ষার্থীরা কী কাজ করবে বা আপনার নির্দেশনা বুঝল কিনা যাচাই করে কাজটি করতে বলবেন।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14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কাজগুলোতে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08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কাজগুলোতে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30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1200" baseline="0" dirty="0" smtClean="0">
                <a:latin typeface="+mn-lt"/>
                <a:cs typeface="+mn-cs"/>
              </a:rPr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23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: ১।যাতায়াত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২। </a:t>
            </a:r>
            <a:r>
              <a:rPr lang="en-US" baseline="0" dirty="0" err="1" smtClean="0"/>
              <a:t>মালামাল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---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09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13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97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সাইকেল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মোটর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সাইকেল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গরুর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গাড়ী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ঘোড়ার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গাড়ী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ট্রাক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প্রভৃতি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আমার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সাইকেল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পছন্দ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ইচ্ছেমত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যেখানে-সেখানে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98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5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0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গাড়িগুলো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দেখাবেন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4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5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কখনকার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42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চাকাগুলো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ইঙ্গিত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বহন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?   ।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49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আবিস্কার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প্রক্রিয়ায়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 ।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97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সমাজে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চাকার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পরবর্তিত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79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চাকা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আবিস্কার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জলন্ত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2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2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0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2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8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3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0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8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74BF9-43FB-4819-BDA7-5198A384772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0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49218" y="6228522"/>
            <a:ext cx="1921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Md</a:t>
            </a:r>
            <a:r>
              <a:rPr lang="en-US" sz="1400" dirty="0" smtClean="0"/>
              <a:t> Abu Hasan </a:t>
            </a:r>
            <a:r>
              <a:rPr lang="en-US" sz="1400" dirty="0" err="1" smtClean="0"/>
              <a:t>Sarder</a:t>
            </a:r>
            <a:endParaRPr lang="en-US" sz="140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895149" y="18902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895149" y="205671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84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9570" y="1109216"/>
            <a:ext cx="8412480" cy="452431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632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7596" y="337227"/>
            <a:ext cx="406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8739" y="5707191"/>
            <a:ext cx="327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99" y="1271094"/>
            <a:ext cx="7318482" cy="44717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5" y="120754"/>
            <a:ext cx="862804" cy="86280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7289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2454" y="215544"/>
            <a:ext cx="399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9872" y="2123940"/>
            <a:ext cx="2518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1" y="5140331"/>
            <a:ext cx="870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মেধাশ্রমের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2" b="7934"/>
          <a:stretch/>
        </p:blipFill>
        <p:spPr>
          <a:xfrm>
            <a:off x="2453477" y="1073242"/>
            <a:ext cx="3353515" cy="385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0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735" y="5762600"/>
            <a:ext cx="8695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এটাই হলো পৃথিবীর প্রথম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ষ্কা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যেন যান্ত্রিক সভ্যতার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চনা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করলো।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৫৬০০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2191" y="87932"/>
            <a:ext cx="3232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1484075"/>
            <a:ext cx="2362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2000"/>
          <a:stretch/>
        </p:blipFill>
        <p:spPr>
          <a:xfrm>
            <a:off x="1627253" y="883750"/>
            <a:ext cx="5154546" cy="470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8317" y="132627"/>
            <a:ext cx="279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4926" y="5409249"/>
            <a:ext cx="655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377" y="4824473"/>
            <a:ext cx="8771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06" y="848467"/>
            <a:ext cx="5690234" cy="39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3048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269" y="263043"/>
            <a:ext cx="859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9" y="1077868"/>
            <a:ext cx="4194811" cy="2212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909374"/>
            <a:ext cx="3801427" cy="2328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483098"/>
            <a:ext cx="4206240" cy="2421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3483098"/>
            <a:ext cx="3801427" cy="23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1001" y="153414"/>
            <a:ext cx="8682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974394"/>
            <a:ext cx="4480560" cy="2501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40" y="953159"/>
            <a:ext cx="4145280" cy="2448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3761356"/>
            <a:ext cx="4229100" cy="2422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4"/>
          <a:stretch/>
        </p:blipFill>
        <p:spPr>
          <a:xfrm>
            <a:off x="4739640" y="3704060"/>
            <a:ext cx="4069751" cy="25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2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0954" y="479576"/>
            <a:ext cx="748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" y="5302697"/>
            <a:ext cx="908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আরামদায়ক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/>
          <a:stretch/>
        </p:blipFill>
        <p:spPr>
          <a:xfrm>
            <a:off x="91440" y="1826708"/>
            <a:ext cx="4524123" cy="3194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4539" r="4320" b="5382"/>
          <a:stretch/>
        </p:blipFill>
        <p:spPr>
          <a:xfrm>
            <a:off x="4587240" y="1826708"/>
            <a:ext cx="4480560" cy="322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2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6537" y="251074"/>
            <a:ext cx="3057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67" y="5295790"/>
            <a:ext cx="9006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 তোমাদের মনে 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333145"/>
            <a:ext cx="5806440" cy="38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9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0032" y="1270116"/>
            <a:ext cx="871696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প্রাচীনযুগে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6994" y="2003639"/>
            <a:ext cx="381000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0033" y="2786936"/>
            <a:ext cx="4343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6994" y="2734083"/>
            <a:ext cx="381000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দলবদ্ধভাবে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789" y="3644499"/>
            <a:ext cx="797528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4789" y="5127725"/>
            <a:ext cx="4343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0033" y="2015848"/>
            <a:ext cx="4343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4802" y="760710"/>
            <a:ext cx="3173618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8763" y="5949776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1966" y="5944863"/>
            <a:ext cx="2928937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06994" y="4341931"/>
            <a:ext cx="381000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৫৬০০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4789" y="4461637"/>
            <a:ext cx="4343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২৫০০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06994" y="5076883"/>
            <a:ext cx="381000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১০,০০০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9182" y="52821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73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3" grpId="10" animBg="1"/>
      <p:bldP spid="3" grpId="11" animBg="1"/>
      <p:bldP spid="4" grpId="0" animBg="1"/>
      <p:bldP spid="4" grpId="1" animBg="1"/>
      <p:bldP spid="4" grpId="2" animBg="1"/>
      <p:bldP spid="4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941507" y="1132389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9314" y="133586"/>
            <a:ext cx="420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32781" y="839702"/>
            <a:ext cx="3366502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31" y="1374359"/>
            <a:ext cx="602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দলবদ্ধ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731" y="2139551"/>
            <a:ext cx="2943792" cy="7186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121357" y="2153089"/>
            <a:ext cx="2977926" cy="7312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বন্যপ্রাণীর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আক্রমণের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225045" y="2177349"/>
            <a:ext cx="2791955" cy="6819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6681522" y="3567928"/>
            <a:ext cx="2314566" cy="4779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ও iii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71222" y="3546550"/>
            <a:ext cx="1943102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9633" y="3567928"/>
            <a:ext cx="2178832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33" y="4169780"/>
            <a:ext cx="890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মেধাশ্রমের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---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491" y="4774808"/>
            <a:ext cx="2549971" cy="808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786374" y="4745220"/>
            <a:ext cx="2836068" cy="838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726504" y="4743215"/>
            <a:ext cx="3296339" cy="885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কাঁধে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4418" y="2859780"/>
            <a:ext cx="304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06" y="5551855"/>
            <a:ext cx="295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3758" y="6166478"/>
            <a:ext cx="1614491" cy="4286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436543" y="3587426"/>
            <a:ext cx="1771650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(খ)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64614" y="6136630"/>
            <a:ext cx="1943101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ও iii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22970" y="6136631"/>
            <a:ext cx="1614491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946902" y="6136630"/>
            <a:ext cx="2002924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(গ)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41506" y="1110657"/>
            <a:ext cx="2928937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2921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3" grpId="0" animBg="1"/>
      <p:bldP spid="26" grpId="0" animBg="1"/>
      <p:bldP spid="26" grpId="1" animBg="1"/>
      <p:bldP spid="26" grpId="2" animBg="1"/>
      <p:bldP spid="26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4" y="0"/>
            <a:ext cx="9123063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-45720" y="0"/>
            <a:ext cx="9144000" cy="6858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4" y="10201274"/>
            <a:ext cx="9285009" cy="814388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783223" y="581561"/>
            <a:ext cx="2703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16587" y="2225040"/>
            <a:ext cx="3118485" cy="3254071"/>
            <a:chOff x="4562474" y="1828799"/>
            <a:chExt cx="3118485" cy="32540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74" y="1828799"/>
              <a:ext cx="3118485" cy="3254071"/>
            </a:xfrm>
            <a:prstGeom prst="rect">
              <a:avLst/>
            </a:prstGeom>
          </p:spPr>
        </p:pic>
        <p:sp>
          <p:nvSpPr>
            <p:cNvPr id="8" name="Flowchart: Connector 7"/>
            <p:cNvSpPr/>
            <p:nvPr/>
          </p:nvSpPr>
          <p:spPr>
            <a:xfrm>
              <a:off x="5893329" y="3308100"/>
              <a:ext cx="457200" cy="4572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9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2997" y="49862"/>
            <a:ext cx="2529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791" y="5007908"/>
            <a:ext cx="8844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চাকাযুক্ত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" y="927025"/>
            <a:ext cx="6529413" cy="40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0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7456" y="10611"/>
            <a:ext cx="4960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0" y="1341120"/>
            <a:ext cx="7511016" cy="48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3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02" y="1296977"/>
            <a:ext cx="3880114" cy="5085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4672" y="5355479"/>
            <a:ext cx="298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১,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:, ৪ 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8775" y="263768"/>
            <a:ext cx="1945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936" y="3253758"/>
            <a:ext cx="57578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হাচান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সরদার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চুয়াডাঙ্গা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কৃষ্ণনগর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০১৭১৫৩০৯৪২৩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39" y="965034"/>
            <a:ext cx="2524472" cy="22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3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21349" y="342398"/>
            <a:ext cx="280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18750" y="1729670"/>
            <a:ext cx="4946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937" y="2924249"/>
            <a:ext cx="86455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 ইতিহাস বর্ণনা 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ক্রমবিবর্তন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194489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87996" y="998852"/>
            <a:ext cx="590528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597102"/>
              </p:ext>
            </p:extLst>
          </p:nvPr>
        </p:nvGraphicFramePr>
        <p:xfrm>
          <a:off x="3273116" y="2947024"/>
          <a:ext cx="1163682" cy="981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3116" y="2947024"/>
                        <a:ext cx="1163682" cy="981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1738" y="1923100"/>
            <a:ext cx="477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7858" y="4698748"/>
            <a:ext cx="589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5048" y="5545606"/>
            <a:ext cx="171118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7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4941" y="545451"/>
            <a:ext cx="5173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850" y="5780049"/>
            <a:ext cx="2700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18494" y="9895533"/>
            <a:ext cx="856014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93608" y="9928664"/>
            <a:ext cx="856014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181514" y="2224269"/>
            <a:ext cx="3067050" cy="3200400"/>
            <a:chOff x="3994373" y="1726761"/>
            <a:chExt cx="3067050" cy="3200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373" y="1726761"/>
              <a:ext cx="3067050" cy="3200400"/>
            </a:xfrm>
            <a:prstGeom prst="rect">
              <a:avLst/>
            </a:prstGeom>
          </p:spPr>
        </p:pic>
        <p:sp>
          <p:nvSpPr>
            <p:cNvPr id="22" name="Flowchart: Connector 21"/>
            <p:cNvSpPr/>
            <p:nvPr/>
          </p:nvSpPr>
          <p:spPr>
            <a:xfrm>
              <a:off x="5299298" y="3179684"/>
              <a:ext cx="457200" cy="4572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7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02" y="714237"/>
            <a:ext cx="5486457" cy="41148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8067" y="4843120"/>
            <a:ext cx="797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ইট্রসক্যান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রথের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6334" y="6350"/>
            <a:ext cx="3533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19" y="5551006"/>
            <a:ext cx="8474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না,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229000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77257" y="599416"/>
            <a:ext cx="3161018" cy="2273134"/>
            <a:chOff x="618502" y="1762789"/>
            <a:chExt cx="6536206" cy="27896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12928">
              <a:off x="1588512" y="1805600"/>
              <a:ext cx="2746796" cy="274679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12928">
              <a:off x="2457192" y="1805599"/>
              <a:ext cx="2746796" cy="27467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12928">
              <a:off x="3432552" y="1784194"/>
              <a:ext cx="2746796" cy="274679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12928">
              <a:off x="4407912" y="1762789"/>
              <a:ext cx="2746796" cy="27467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12928">
              <a:off x="618502" y="1796525"/>
              <a:ext cx="2746796" cy="27467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37" y="1816043"/>
              <a:ext cx="6004560" cy="204216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4" y="888997"/>
            <a:ext cx="2858265" cy="19835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85" y="3150701"/>
            <a:ext cx="3050476" cy="304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15" y="3215600"/>
            <a:ext cx="3290043" cy="2635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0" y="3400605"/>
            <a:ext cx="2600325" cy="2600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9255" y="125895"/>
            <a:ext cx="422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5964" y="6059881"/>
            <a:ext cx="3562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3"/>
          <a:stretch/>
        </p:blipFill>
        <p:spPr>
          <a:xfrm>
            <a:off x="6663500" y="772226"/>
            <a:ext cx="2158163" cy="198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5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319" r="2471" b="29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b="4348"/>
          <a:stretch/>
        </p:blipFill>
        <p:spPr>
          <a:xfrm>
            <a:off x="195762" y="1536480"/>
            <a:ext cx="2116897" cy="198811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51" y="1536480"/>
            <a:ext cx="2118218" cy="1988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3"/>
          <a:stretch/>
        </p:blipFill>
        <p:spPr>
          <a:xfrm>
            <a:off x="2431439" y="1536866"/>
            <a:ext cx="2158163" cy="1987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69" y="1536479"/>
            <a:ext cx="2095711" cy="1988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916" y="4757328"/>
            <a:ext cx="8673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মেধাশ্রম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কায়িক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916" y="552156"/>
            <a:ext cx="869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1" y="3642361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8522" y="3663404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4069" y="4120098"/>
            <a:ext cx="4275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5792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8" grpId="0"/>
    </p:bldLst>
  </p:timing>
</p:sld>
</file>

<file path=ppt/theme/theme1.xml><?xml version="1.0" encoding="utf-8"?>
<a:theme xmlns:a="http://schemas.openxmlformats.org/drawingml/2006/main" name="48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480</Template>
  <TotalTime>2619</TotalTime>
  <Words>952</Words>
  <Application>Microsoft Office PowerPoint</Application>
  <PresentationFormat>On-screen Show (4:3)</PresentationFormat>
  <Paragraphs>134</Paragraphs>
  <Slides>21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480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AS</dc:creator>
  <cp:lastModifiedBy>DELL</cp:lastModifiedBy>
  <cp:revision>711</cp:revision>
  <dcterms:created xsi:type="dcterms:W3CDTF">2015-07-11T10:34:56Z</dcterms:created>
  <dcterms:modified xsi:type="dcterms:W3CDTF">2016-08-07T04:49:50Z</dcterms:modified>
</cp:coreProperties>
</file>